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11"/>
  </p:notesMasterIdLst>
  <p:handoutMasterIdLst>
    <p:handoutMasterId r:id="rId12"/>
  </p:handoutMasterIdLst>
  <p:sldIdLst>
    <p:sldId id="280" r:id="rId5"/>
    <p:sldId id="279" r:id="rId6"/>
    <p:sldId id="287" r:id="rId7"/>
    <p:sldId id="282" r:id="rId8"/>
    <p:sldId id="281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218" autoAdjust="0"/>
  </p:normalViewPr>
  <p:slideViewPr>
    <p:cSldViewPr snapToGrid="0" showGuides="1">
      <p:cViewPr varScale="1">
        <p:scale>
          <a:sx n="58" d="100"/>
          <a:sy n="58" d="100"/>
        </p:scale>
        <p:origin x="296" y="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14/06/2021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Timbre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</a:t>
            </a:r>
            <a:r>
              <a:rPr lang="en-DK" dirty="0" err="1"/>
              <a:t>intstruments</a:t>
            </a:r>
            <a:r>
              <a:rPr lang="en-DK" dirty="0"/>
              <a:t>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9610</TotalTime>
  <Words>228</Words>
  <Application>Microsoft Office PowerPoint</Application>
  <PresentationFormat>Widescreen</PresentationFormat>
  <Paragraphs>65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Microsoft New Tai Lue</vt:lpstr>
      <vt:lpstr>Brugerdefineret design</vt:lpstr>
      <vt:lpstr>Timbre</vt:lpstr>
      <vt:lpstr>Finding features</vt:lpstr>
      <vt:lpstr>Example MFCCs</vt:lpstr>
      <vt:lpstr>Conventional Neural Network  </vt:lpstr>
      <vt:lpstr>Results  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Eliot Bohr</cp:lastModifiedBy>
  <cp:revision>39</cp:revision>
  <dcterms:created xsi:type="dcterms:W3CDTF">2021-02-02T11:30:06Z</dcterms:created>
  <dcterms:modified xsi:type="dcterms:W3CDTF">2021-06-15T07:52:38Z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